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426" r:id="rId3"/>
    <p:sldId id="1194" r:id="rId4"/>
    <p:sldId id="1195" r:id="rId5"/>
    <p:sldId id="1196" r:id="rId6"/>
    <p:sldId id="1176" r:id="rId7"/>
    <p:sldId id="1177" r:id="rId8"/>
    <p:sldId id="1178" r:id="rId9"/>
    <p:sldId id="1179" r:id="rId10"/>
    <p:sldId id="1180" r:id="rId11"/>
    <p:sldId id="1181" r:id="rId12"/>
    <p:sldId id="1182" r:id="rId13"/>
    <p:sldId id="1183" r:id="rId14"/>
    <p:sldId id="1184" r:id="rId15"/>
    <p:sldId id="1185" r:id="rId16"/>
    <p:sldId id="1186" r:id="rId17"/>
    <p:sldId id="1187" r:id="rId18"/>
    <p:sldId id="1188" r:id="rId19"/>
    <p:sldId id="1213" r:id="rId20"/>
    <p:sldId id="1214" r:id="rId21"/>
    <p:sldId id="1189" r:id="rId22"/>
    <p:sldId id="1190" r:id="rId23"/>
    <p:sldId id="1191" r:id="rId24"/>
    <p:sldId id="1192" r:id="rId25"/>
    <p:sldId id="1215" r:id="rId26"/>
    <p:sldId id="1216" r:id="rId27"/>
    <p:sldId id="1193" r:id="rId28"/>
    <p:sldId id="995" r:id="rId2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1F0C8E"/>
    <a:srgbClr val="FF3300"/>
    <a:srgbClr val="FF0066"/>
    <a:srgbClr val="FFFFFF"/>
    <a:srgbClr val="FF3399"/>
    <a:srgbClr val="009900"/>
    <a:srgbClr val="D60093"/>
    <a:srgbClr val="CC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89448" autoAdjust="0"/>
  </p:normalViewPr>
  <p:slideViewPr>
    <p:cSldViewPr showGuides="1">
      <p:cViewPr varScale="1">
        <p:scale>
          <a:sx n="78" d="100"/>
          <a:sy n="78" d="100"/>
        </p:scale>
        <p:origin x="1013" y="58"/>
      </p:cViewPr>
      <p:guideLst>
        <p:guide orient="horz" pos="2160"/>
        <p:guide pos="3840"/>
        <p:guide pos="192"/>
        <p:guide pos="7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2918410" cy="4955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62" y="4"/>
            <a:ext cx="2919556" cy="4955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78F2A-59AF-4063-8247-742340A61E8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370723"/>
            <a:ext cx="2918410" cy="495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62" y="9370723"/>
            <a:ext cx="2919556" cy="495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46BC3-909A-40F1-9CA9-EF91CBAB4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80" y="6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r">
              <a:defRPr sz="1200"/>
            </a:lvl1pPr>
          </a:lstStyle>
          <a:p>
            <a:fld id="{592A0791-6B8A-4268-B9A9-5477EC471AC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738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642" tIns="44321" rIns="88642" bIns="4432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510"/>
            <a:ext cx="5388610" cy="4439839"/>
          </a:xfrm>
          <a:prstGeom prst="rect">
            <a:avLst/>
          </a:prstGeom>
        </p:spPr>
        <p:txBody>
          <a:bodyPr vert="horz" lIns="88642" tIns="44321" rIns="88642" bIns="4432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371290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80" y="9371290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r">
              <a:defRPr sz="1200"/>
            </a:lvl1pPr>
          </a:lstStyle>
          <a:p>
            <a:fld id="{AB5B076A-BCD3-43DB-B626-89538CF1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Supervised - </a:t>
            </a:r>
            <a:r>
              <a:rPr lang="en-US" dirty="0" err="1" smtClean="0"/>
              <a:t>Adaboost</a:t>
            </a:r>
            <a:r>
              <a:rPr lang="en-US" dirty="0" smtClean="0"/>
              <a:t> Gradient boosting </a:t>
            </a:r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https://iq.opengenus.org/cart-algorithm/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2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2"/>
          <p:cNvSpPr txBox="1"/>
          <p:nvPr userDrawn="1"/>
        </p:nvSpPr>
        <p:spPr>
          <a:xfrm>
            <a:off x="304800" y="6492876"/>
            <a:ext cx="1046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4274"/>
                </a:solidFill>
              </a:rPr>
              <a:t>Traffic modeling of 4G network under LTE and WiMAX network platform</a:t>
            </a:r>
          </a:p>
        </p:txBody>
      </p:sp>
      <p:sp>
        <p:nvSpPr>
          <p:cNvPr id="8" name="Slide Number Placeholder 3"/>
          <p:cNvSpPr txBox="1"/>
          <p:nvPr userDrawn="1"/>
        </p:nvSpPr>
        <p:spPr>
          <a:xfrm>
            <a:off x="10769600" y="6492876"/>
            <a:ext cx="1106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C8AA99-7238-42D3-B68A-A4E1B56FEE73}" type="slidenum">
              <a:rPr lang="en-US" sz="1200" smtClean="0">
                <a:solidFill>
                  <a:srgbClr val="004274"/>
                </a:solidFill>
              </a:rPr>
              <a:t>‹#›</a:t>
            </a:fld>
            <a:endParaRPr lang="en-US" sz="1200">
              <a:solidFill>
                <a:srgbClr val="004274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Traffic modeling of 4G network under LTE and WiMAX network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8AA99-7238-42D3-B68A-A4E1B56FEE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E55C-EFC8-49AB-BB12-5AC9DE5C159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2227006" y="3815082"/>
            <a:ext cx="7924800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cs typeface="Arial" panose="020B0604020202020204" pitchFamily="34" charset="0"/>
              </a:rPr>
              <a:t>By-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cs typeface="Arial" panose="020B0604020202020204" pitchFamily="34" charset="0"/>
              </a:rPr>
              <a:t>Dr. Jesmin Akhter</a:t>
            </a:r>
            <a:endParaRPr lang="en-US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cs typeface="Arial" panose="020B0604020202020204" pitchFamily="34" charset="0"/>
              </a:rPr>
              <a:t>Professor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Institute of Information Technology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Jahangirnagar University 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705100" y="2886670"/>
            <a:ext cx="6781800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ICT-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/>
          </a:p>
        </p:txBody>
      </p:sp>
      <p:pic>
        <p:nvPicPr>
          <p:cNvPr id="11269" name="il_fi" descr="http://upload.wikimedia.org/wikipedia/en/0/0a/JU-logo.png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5486400" y="1400685"/>
            <a:ext cx="1025156" cy="12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43650"/>
            <a:ext cx="10164679" cy="41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381000"/>
            <a:ext cx="107552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74638"/>
            <a:ext cx="1044085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457200"/>
            <a:ext cx="1055517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381000"/>
            <a:ext cx="1055517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81000"/>
            <a:ext cx="1058375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457200"/>
            <a:ext cx="1063138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457200"/>
            <a:ext cx="10545647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609600"/>
            <a:ext cx="10055647" cy="47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274638"/>
            <a:ext cx="9621593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latin typeface="Gill Sans MT" panose="020B0502020104020203" pitchFamily="34" charset="0"/>
              </a:rPr>
              <a:t>Contents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79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/>
              <a:t>The course will mainly cover the following topics: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Ensemble Learning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Unsupervised Learning</a:t>
            </a:r>
          </a:p>
          <a:p>
            <a:pPr lvl="1"/>
            <a:r>
              <a:rPr lang="en-US" sz="1800" dirty="0"/>
              <a:t>Clustering Fundamentals</a:t>
            </a:r>
          </a:p>
          <a:p>
            <a:pPr lvl="1"/>
            <a:r>
              <a:rPr lang="en-US" sz="1800" dirty="0"/>
              <a:t>Hierarchical </a:t>
            </a:r>
            <a:r>
              <a:rPr lang="en-US" sz="1800" dirty="0" smtClean="0"/>
              <a:t>Clustering</a:t>
            </a:r>
          </a:p>
          <a:p>
            <a:pPr lvl="1"/>
            <a:r>
              <a:rPr lang="en-US" sz="1800" dirty="0" smtClean="0"/>
              <a:t>………………………..</a:t>
            </a:r>
            <a:endParaRPr lang="en-US" sz="1800" dirty="0"/>
          </a:p>
          <a:p>
            <a:r>
              <a:rPr lang="en-US" sz="1800" dirty="0"/>
              <a:t>Neural Networks and Deep Learning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21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57200"/>
            <a:ext cx="1051706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381000"/>
            <a:ext cx="10402752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381000"/>
            <a:ext cx="1062185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550" y="457200"/>
            <a:ext cx="10478962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7789" y="3720286"/>
            <a:ext cx="876422" cy="285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274638"/>
            <a:ext cx="9688277" cy="5020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0930" y="2438400"/>
            <a:ext cx="9144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0.1663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2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Average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590800"/>
            <a:ext cx="9383434" cy="981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" y="1436329"/>
            <a:ext cx="946917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57200"/>
            <a:ext cx="1035512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6AF07-4F95-4468-B1E8-CF5B7833C30F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304800"/>
            <a:ext cx="7353300" cy="1143000"/>
          </a:xfrm>
        </p:spPr>
        <p:txBody>
          <a:bodyPr/>
          <a:lstStyle/>
          <a:p>
            <a:r>
              <a:rPr lang="en-US" dirty="0"/>
              <a:t>Exam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38400" y="1676400"/>
          <a:ext cx="7181850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7050"/>
                <a:gridCol w="4114800"/>
              </a:tblGrid>
              <a:tr h="51065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Date and Time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2918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3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classes</a:t>
                      </a:r>
                    </a:p>
                  </a:txBody>
                  <a:tcPr/>
                </a:tc>
              </a:tr>
              <a:tr h="291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6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classes</a:t>
                      </a:r>
                    </a:p>
                  </a:txBody>
                  <a:tcPr/>
                </a:tc>
              </a:tr>
              <a:tr h="291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9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classes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8600" y="541020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NB: Schedule may change</a:t>
            </a:r>
          </a:p>
        </p:txBody>
      </p:sp>
    </p:spTree>
    <p:extLst>
      <p:ext uri="{BB962C8B-B14F-4D97-AF65-F5344CB8AC3E}">
        <p14:creationId xmlns:p14="http://schemas.microsoft.com/office/powerpoint/2010/main" val="9028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 Ensemble </a:t>
            </a:r>
            <a:r>
              <a:rPr lang="en-US" sz="2400" dirty="0"/>
              <a:t>Learning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2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543" y="457200"/>
            <a:ext cx="91954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990600"/>
            <a:ext cx="8657047" cy="32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2017"/>
            <a:ext cx="9545520" cy="41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25" y="381000"/>
            <a:ext cx="1068854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381000"/>
            <a:ext cx="9955103" cy="40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FAEC0E0-4ABC-4077-8922-293239654AB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85</Words>
  <Application>Microsoft Office PowerPoint</Application>
  <PresentationFormat>Widescreen</PresentationFormat>
  <Paragraphs>37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Wingdings</vt:lpstr>
      <vt:lpstr>Custom Design</vt:lpstr>
      <vt:lpstr>PowerPoint Presentation</vt:lpstr>
      <vt:lpstr>Contents</vt:lpstr>
      <vt:lpstr>Exam schedule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Weighted Average 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ASMR</dc:creator>
  <dc:description>2010 animated abstract template from Presentationpro.com</dc:description>
  <cp:lastModifiedBy>Microsoft account</cp:lastModifiedBy>
  <cp:revision>2689</cp:revision>
  <cp:lastPrinted>2025-03-13T05:16:27Z</cp:lastPrinted>
  <dcterms:created xsi:type="dcterms:W3CDTF">2014-11-02T19:18:00Z</dcterms:created>
  <dcterms:modified xsi:type="dcterms:W3CDTF">2025-03-13T14:45:56Z</dcterms:modified>
  <cp:category>2010 abstract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TC018813529991</vt:lpwstr>
  </property>
  <property fmtid="{D5CDD505-2E9C-101B-9397-08002B2CF9AE}" pid="3" name="ICV">
    <vt:lpwstr>AE66566A48D6458FA6B44A270AAE500E_12</vt:lpwstr>
  </property>
  <property fmtid="{D5CDD505-2E9C-101B-9397-08002B2CF9AE}" pid="4" name="KSOProductBuildVer">
    <vt:lpwstr>1033-12.2.0.19805</vt:lpwstr>
  </property>
</Properties>
</file>